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0" r:id="rId1"/>
  </p:sldMasterIdLst>
  <p:notesMasterIdLst>
    <p:notesMasterId r:id="rId6"/>
  </p:notesMasterIdLst>
  <p:sldIdLst>
    <p:sldId id="256" r:id="rId2"/>
    <p:sldId id="259" r:id="rId3"/>
    <p:sldId id="265" r:id="rId4"/>
    <p:sldId id="264" r:id="rId5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58B"/>
    <a:srgbClr val="F99D26"/>
    <a:srgbClr val="EB1C2D"/>
    <a:srgbClr val="244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1030EA-F3FB-4ED9-81FB-64663542E7A4}" v="17" dt="2025-05-15T08:50:44.2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80261" autoAdjust="0"/>
  </p:normalViewPr>
  <p:slideViewPr>
    <p:cSldViewPr snapToGrid="0">
      <p:cViewPr varScale="1">
        <p:scale>
          <a:sx n="66" d="100"/>
          <a:sy n="66" d="100"/>
        </p:scale>
        <p:origin x="1325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52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Van Den Oever" userId="e16dcdca-373c-4692-bf42-b2aa9e474b0f" providerId="ADAL" clId="{DD1030EA-F3FB-4ED9-81FB-64663542E7A4}"/>
    <pc:docChg chg="undo redo custSel addSld delSld modSld">
      <pc:chgData name="Anne Van Den Oever" userId="e16dcdca-373c-4692-bf42-b2aa9e474b0f" providerId="ADAL" clId="{DD1030EA-F3FB-4ED9-81FB-64663542E7A4}" dt="2025-05-15T08:52:55.062" v="1813" actId="20577"/>
      <pc:docMkLst>
        <pc:docMk/>
      </pc:docMkLst>
      <pc:sldChg chg="addSp delSp modSp mod">
        <pc:chgData name="Anne Van Den Oever" userId="e16dcdca-373c-4692-bf42-b2aa9e474b0f" providerId="ADAL" clId="{DD1030EA-F3FB-4ED9-81FB-64663542E7A4}" dt="2025-05-15T08:45:30.394" v="1410" actId="1076"/>
        <pc:sldMkLst>
          <pc:docMk/>
          <pc:sldMk cId="3936140469" sldId="256"/>
        </pc:sldMkLst>
        <pc:spChg chg="mod">
          <ac:chgData name="Anne Van Den Oever" userId="e16dcdca-373c-4692-bf42-b2aa9e474b0f" providerId="ADAL" clId="{DD1030EA-F3FB-4ED9-81FB-64663542E7A4}" dt="2025-05-15T08:12:15.312" v="63" actId="20577"/>
          <ac:spMkLst>
            <pc:docMk/>
            <pc:sldMk cId="3936140469" sldId="256"/>
            <ac:spMk id="2" creationId="{F2EB7ABC-C969-482F-BF20-03F62D68DE12}"/>
          </ac:spMkLst>
        </pc:spChg>
        <pc:spChg chg="mod">
          <ac:chgData name="Anne Van Den Oever" userId="e16dcdca-373c-4692-bf42-b2aa9e474b0f" providerId="ADAL" clId="{DD1030EA-F3FB-4ED9-81FB-64663542E7A4}" dt="2025-05-15T08:11:57.416" v="38" actId="33524"/>
          <ac:spMkLst>
            <pc:docMk/>
            <pc:sldMk cId="3936140469" sldId="256"/>
            <ac:spMk id="3" creationId="{6AD3E142-8A75-4397-88FB-8D16D185999A}"/>
          </ac:spMkLst>
        </pc:spChg>
        <pc:picChg chg="add del mod">
          <ac:chgData name="Anne Van Den Oever" userId="e16dcdca-373c-4692-bf42-b2aa9e474b0f" providerId="ADAL" clId="{DD1030EA-F3FB-4ED9-81FB-64663542E7A4}" dt="2025-05-15T08:12:52.226" v="68" actId="478"/>
          <ac:picMkLst>
            <pc:docMk/>
            <pc:sldMk cId="3936140469" sldId="256"/>
            <ac:picMk id="5" creationId="{16B28582-F55E-B7AD-88F0-9934C421A92A}"/>
          </ac:picMkLst>
        </pc:picChg>
        <pc:picChg chg="add del mod">
          <ac:chgData name="Anne Van Den Oever" userId="e16dcdca-373c-4692-bf42-b2aa9e474b0f" providerId="ADAL" clId="{DD1030EA-F3FB-4ED9-81FB-64663542E7A4}" dt="2025-05-15T08:13:32.650" v="72" actId="478"/>
          <ac:picMkLst>
            <pc:docMk/>
            <pc:sldMk cId="3936140469" sldId="256"/>
            <ac:picMk id="7" creationId="{9C8BA64A-7A98-2014-98A0-D92587D47CCF}"/>
          </ac:picMkLst>
        </pc:picChg>
        <pc:picChg chg="add mod">
          <ac:chgData name="Anne Van Den Oever" userId="e16dcdca-373c-4692-bf42-b2aa9e474b0f" providerId="ADAL" clId="{DD1030EA-F3FB-4ED9-81FB-64663542E7A4}" dt="2025-05-15T08:45:30.394" v="1410" actId="1076"/>
          <ac:picMkLst>
            <pc:docMk/>
            <pc:sldMk cId="3936140469" sldId="256"/>
            <ac:picMk id="8" creationId="{778CD4D3-08A0-C3B0-6099-3CA67360BD10}"/>
          </ac:picMkLst>
        </pc:picChg>
      </pc:sldChg>
      <pc:sldChg chg="addSp delSp modSp mod">
        <pc:chgData name="Anne Van Den Oever" userId="e16dcdca-373c-4692-bf42-b2aa9e474b0f" providerId="ADAL" clId="{DD1030EA-F3FB-4ED9-81FB-64663542E7A4}" dt="2025-05-15T08:34:10.328" v="685" actId="2711"/>
        <pc:sldMkLst>
          <pc:docMk/>
          <pc:sldMk cId="1398193749" sldId="259"/>
        </pc:sldMkLst>
        <pc:spChg chg="mod">
          <ac:chgData name="Anne Van Den Oever" userId="e16dcdca-373c-4692-bf42-b2aa9e474b0f" providerId="ADAL" clId="{DD1030EA-F3FB-4ED9-81FB-64663542E7A4}" dt="2025-05-15T08:34:10.328" v="685" actId="2711"/>
          <ac:spMkLst>
            <pc:docMk/>
            <pc:sldMk cId="1398193749" sldId="259"/>
            <ac:spMk id="3" creationId="{9FCCFBA4-B4AB-4010-882F-8C849B67BCAD}"/>
          </ac:spMkLst>
        </pc:spChg>
        <pc:picChg chg="add del mod modCrop">
          <ac:chgData name="Anne Van Den Oever" userId="e16dcdca-373c-4692-bf42-b2aa9e474b0f" providerId="ADAL" clId="{DD1030EA-F3FB-4ED9-81FB-64663542E7A4}" dt="2025-05-15T08:20:31.277" v="261" actId="478"/>
          <ac:picMkLst>
            <pc:docMk/>
            <pc:sldMk cId="1398193749" sldId="259"/>
            <ac:picMk id="5" creationId="{6B9B3EE4-D2D6-F584-A752-8FAD6CA37734}"/>
          </ac:picMkLst>
        </pc:picChg>
      </pc:sldChg>
      <pc:sldChg chg="del">
        <pc:chgData name="Anne Van Den Oever" userId="e16dcdca-373c-4692-bf42-b2aa9e474b0f" providerId="ADAL" clId="{DD1030EA-F3FB-4ED9-81FB-64663542E7A4}" dt="2025-05-15T08:27:45.413" v="466" actId="47"/>
        <pc:sldMkLst>
          <pc:docMk/>
          <pc:sldMk cId="1546266504" sldId="260"/>
        </pc:sldMkLst>
      </pc:sldChg>
      <pc:sldChg chg="del">
        <pc:chgData name="Anne Van Den Oever" userId="e16dcdca-373c-4692-bf42-b2aa9e474b0f" providerId="ADAL" clId="{DD1030EA-F3FB-4ED9-81FB-64663542E7A4}" dt="2025-05-15T08:27:43.215" v="464" actId="47"/>
        <pc:sldMkLst>
          <pc:docMk/>
          <pc:sldMk cId="2916085990" sldId="261"/>
        </pc:sldMkLst>
      </pc:sldChg>
      <pc:sldChg chg="del">
        <pc:chgData name="Anne Van Den Oever" userId="e16dcdca-373c-4692-bf42-b2aa9e474b0f" providerId="ADAL" clId="{DD1030EA-F3FB-4ED9-81FB-64663542E7A4}" dt="2025-05-15T08:27:44.048" v="465" actId="47"/>
        <pc:sldMkLst>
          <pc:docMk/>
          <pc:sldMk cId="772066316" sldId="262"/>
        </pc:sldMkLst>
      </pc:sldChg>
      <pc:sldChg chg="del">
        <pc:chgData name="Anne Van Den Oever" userId="e16dcdca-373c-4692-bf42-b2aa9e474b0f" providerId="ADAL" clId="{DD1030EA-F3FB-4ED9-81FB-64663542E7A4}" dt="2025-05-15T08:27:42.351" v="463" actId="47"/>
        <pc:sldMkLst>
          <pc:docMk/>
          <pc:sldMk cId="1886185585" sldId="263"/>
        </pc:sldMkLst>
      </pc:sldChg>
      <pc:sldChg chg="addSp delSp modSp mod">
        <pc:chgData name="Anne Van Den Oever" userId="e16dcdca-373c-4692-bf42-b2aa9e474b0f" providerId="ADAL" clId="{DD1030EA-F3FB-4ED9-81FB-64663542E7A4}" dt="2025-05-15T08:48:04.631" v="1625" actId="403"/>
        <pc:sldMkLst>
          <pc:docMk/>
          <pc:sldMk cId="2173619077" sldId="264"/>
        </pc:sldMkLst>
        <pc:spChg chg="mod">
          <ac:chgData name="Anne Van Den Oever" userId="e16dcdca-373c-4692-bf42-b2aa9e474b0f" providerId="ADAL" clId="{DD1030EA-F3FB-4ED9-81FB-64663542E7A4}" dt="2025-05-15T08:26:34.786" v="399" actId="2"/>
          <ac:spMkLst>
            <pc:docMk/>
            <pc:sldMk cId="2173619077" sldId="264"/>
            <ac:spMk id="2" creationId="{35238FF7-964F-90AE-4FBE-05C29DCF8554}"/>
          </ac:spMkLst>
        </pc:spChg>
        <pc:spChg chg="mod">
          <ac:chgData name="Anne Van Den Oever" userId="e16dcdca-373c-4692-bf42-b2aa9e474b0f" providerId="ADAL" clId="{DD1030EA-F3FB-4ED9-81FB-64663542E7A4}" dt="2025-05-15T08:48:04.631" v="1625" actId="403"/>
          <ac:spMkLst>
            <pc:docMk/>
            <pc:sldMk cId="2173619077" sldId="264"/>
            <ac:spMk id="3" creationId="{83A67A3E-F73D-56A4-3FA1-B0745FFFB902}"/>
          </ac:spMkLst>
        </pc:spChg>
        <pc:picChg chg="add del mod modCrop">
          <ac:chgData name="Anne Van Den Oever" userId="e16dcdca-373c-4692-bf42-b2aa9e474b0f" providerId="ADAL" clId="{DD1030EA-F3FB-4ED9-81FB-64663542E7A4}" dt="2025-05-15T08:28:33.523" v="473" actId="478"/>
          <ac:picMkLst>
            <pc:docMk/>
            <pc:sldMk cId="2173619077" sldId="264"/>
            <ac:picMk id="6" creationId="{037B7F24-D19F-DFCE-681A-98013C36EC0E}"/>
          </ac:picMkLst>
        </pc:picChg>
      </pc:sldChg>
      <pc:sldChg chg="addSp delSp modSp new mod">
        <pc:chgData name="Anne Van Den Oever" userId="e16dcdca-373c-4692-bf42-b2aa9e474b0f" providerId="ADAL" clId="{DD1030EA-F3FB-4ED9-81FB-64663542E7A4}" dt="2025-05-15T08:52:55.062" v="1813" actId="20577"/>
        <pc:sldMkLst>
          <pc:docMk/>
          <pc:sldMk cId="1307156104" sldId="265"/>
        </pc:sldMkLst>
        <pc:spChg chg="mod">
          <ac:chgData name="Anne Van Den Oever" userId="e16dcdca-373c-4692-bf42-b2aa9e474b0f" providerId="ADAL" clId="{DD1030EA-F3FB-4ED9-81FB-64663542E7A4}" dt="2025-05-15T08:31:03.042" v="642" actId="20577"/>
          <ac:spMkLst>
            <pc:docMk/>
            <pc:sldMk cId="1307156104" sldId="265"/>
            <ac:spMk id="2" creationId="{4C81894F-CF27-096F-C350-E768E9889B84}"/>
          </ac:spMkLst>
        </pc:spChg>
        <pc:spChg chg="mod">
          <ac:chgData name="Anne Van Den Oever" userId="e16dcdca-373c-4692-bf42-b2aa9e474b0f" providerId="ADAL" clId="{DD1030EA-F3FB-4ED9-81FB-64663542E7A4}" dt="2025-05-15T08:52:55.062" v="1813" actId="20577"/>
          <ac:spMkLst>
            <pc:docMk/>
            <pc:sldMk cId="1307156104" sldId="265"/>
            <ac:spMk id="3" creationId="{E77B5D17-450B-E12B-9FCD-876B7FDFC716}"/>
          </ac:spMkLst>
        </pc:spChg>
        <pc:spChg chg="add del mod">
          <ac:chgData name="Anne Van Den Oever" userId="e16dcdca-373c-4692-bf42-b2aa9e474b0f" providerId="ADAL" clId="{DD1030EA-F3FB-4ED9-81FB-64663542E7A4}" dt="2025-05-15T08:52:00.411" v="1803" actId="478"/>
          <ac:spMkLst>
            <pc:docMk/>
            <pc:sldMk cId="1307156104" sldId="265"/>
            <ac:spMk id="6" creationId="{54E040B9-1274-A52F-8798-C9072DD09FDF}"/>
          </ac:spMkLst>
        </pc:spChg>
        <pc:spChg chg="add mod">
          <ac:chgData name="Anne Van Den Oever" userId="e16dcdca-373c-4692-bf42-b2aa9e474b0f" providerId="ADAL" clId="{DD1030EA-F3FB-4ED9-81FB-64663542E7A4}" dt="2025-05-15T08:52:13.966" v="1805" actId="1076"/>
          <ac:spMkLst>
            <pc:docMk/>
            <pc:sldMk cId="1307156104" sldId="265"/>
            <ac:spMk id="7" creationId="{B165D920-AF5E-EBC3-02B3-588315C17B2A}"/>
          </ac:spMkLst>
        </pc:spChg>
        <pc:spChg chg="add mod">
          <ac:chgData name="Anne Van Den Oever" userId="e16dcdca-373c-4692-bf42-b2aa9e474b0f" providerId="ADAL" clId="{DD1030EA-F3FB-4ED9-81FB-64663542E7A4}" dt="2025-05-15T08:52:18.951" v="1806" actId="1076"/>
          <ac:spMkLst>
            <pc:docMk/>
            <pc:sldMk cId="1307156104" sldId="265"/>
            <ac:spMk id="8" creationId="{7062045E-5C37-557D-39A2-1E3EF4EF92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F3F43-47F3-4C24-A8AD-7BFC24A4680B}" type="datetimeFigureOut">
              <a:rPr lang="en-BE" smtClean="0"/>
              <a:t>05/15/2025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F2090-2397-4BA6-B010-132C16A9ADD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6843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F2090-2397-4BA6-B010-132C16A9ADDF}" type="slidenum">
              <a:rPr lang="en-BE" smtClean="0"/>
              <a:t>1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1788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F2090-2397-4BA6-B010-132C16A9ADDF}" type="slidenum">
              <a:rPr lang="en-BE" smtClean="0"/>
              <a:t>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03970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F2090-2397-4BA6-B010-132C16A9ADDF}" type="slidenum">
              <a:rPr lang="en-BE" smtClean="0"/>
              <a:t>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87567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8F2090-2397-4BA6-B010-132C16A9ADDF}" type="slidenum">
              <a:rPr lang="en-BE" smtClean="0"/>
              <a:t>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1482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16D9A-2EBB-4B05-8719-85D27143A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3912D-4277-4726-B325-A5BACDF34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45DC3-1037-4694-BC58-DE524BBB6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0CFA3FB-C6D3-4E94-AC55-CEA6F904CBFE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58EB9-593B-4793-82BC-F03B7B1F7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A09FE-224B-4A08-9675-F95C45A5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1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27AD-B166-4D50-B95A-3931ACDF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41915-5322-482F-954B-08FB0260D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94B1D-B147-4FDE-B073-4E00F50D8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68B5B-3DC6-43FC-8A3A-B4A79AF17310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60B02-9F05-4B1C-8EE8-53696017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630C7-E9AA-4D4B-B12C-BDCCF509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39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431402-9852-4324-99D2-16638C53B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33376-9D64-4DBC-9DA7-0230B246F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38707-365D-4CE6-926D-279B08DAE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D7623-141D-478A-96DF-E6D11C0D0923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7FFA8-B165-4DD6-9ABA-426476FAE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94CF2-72AD-4A32-A84B-811F3F59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3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2FF95-3F7C-4A49-AAA9-350E6A6A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Neue Haas Grotesk Text Pro Medi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385-56E4-4DA0-A95A-4B8747C72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Neue Haas Grotesk Text Pro" panose="020B0504020202020204" pitchFamily="34" charset="0"/>
              </a:defRPr>
            </a:lvl1pPr>
            <a:lvl2pPr>
              <a:defRPr>
                <a:latin typeface="Neue Haas Grotesk Text Pro" panose="020B0504020202020204" pitchFamily="34" charset="0"/>
              </a:defRPr>
            </a:lvl2pPr>
            <a:lvl3pPr>
              <a:defRPr>
                <a:latin typeface="Neue Haas Grotesk Text Pro" panose="020B0504020202020204" pitchFamily="34" charset="0"/>
              </a:defRPr>
            </a:lvl3pPr>
            <a:lvl4pPr>
              <a:defRPr>
                <a:latin typeface="Neue Haas Grotesk Text Pro" panose="020B0504020202020204" pitchFamily="34" charset="0"/>
              </a:defRPr>
            </a:lvl4pPr>
            <a:lvl5pPr>
              <a:defRPr>
                <a:latin typeface="Neue Haas Grotesk Text Pro" panose="020B05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F4A33-4DA8-4BCF-8144-5CCDEA1E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Neue Haas Grotesk Text Pro" panose="020B0504020202020204" pitchFamily="34" charset="0"/>
              </a:defRPr>
            </a:lvl1pPr>
          </a:lstStyle>
          <a:p>
            <a:fld id="{198403D2-3866-457B-8855-4945B20EF2E5}" type="datetime1">
              <a:rPr lang="en-US" smtClean="0"/>
              <a:pPr/>
              <a:t>5/15/2025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2E3A6-0A26-447B-B36C-8EFA15AC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Neue Haas Grotesk Text Pro" panose="020B0504020202020204" pitchFamily="34" charset="0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0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D80CA-94A5-433F-82AD-2D3CFABAA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77ACE-511D-44AE-A9BD-253BE40D6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36091-894D-4B79-A661-DE23BE1D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BC30-0A81-482A-8A8F-402D02C77BB9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8A4DA-025A-432E-B140-6E9447C6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C7B2-3C49-4C76-97E2-2A80070D9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6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0FB-D2F2-424F-9EEA-F3D059C5F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B0681-5812-4A4A-A387-CBFB68287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80525F-8DA0-4E70-80BC-BB4B50593A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8F440-C2EA-47D4-A637-8E9BC337A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0FCC-0EA4-4D7E-AA6F-4147841D5B4B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D6AAC-4BDB-4CBD-A5D2-F35D290C3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15480-C489-4C10-B26B-FC9DCFBA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30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53413-9296-48F9-9A84-B2BDADB2D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778AB-FED7-4B23-8215-CD2AEA55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B55BF-8EE1-4CFB-AFD4-5F9172708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2E5F1-1A99-49E3-8DDB-68B3A7039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4B5B0-9879-4607-B16F-BE0C9CEC31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0BD53F-3F16-405F-8218-3E84EC88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4E72-B5D3-48F3-A711-06C0B4CFE0D0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CE17BB-519A-45D6-8F05-02C48F221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0297DD-A018-4C20-BBB1-4942E3D8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5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0262C-6B8D-4781-AF97-3B4A7482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8A9FF2-255A-4B4E-B434-2B11C6360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12CF-9B64-4705-9467-FFBE688E3D21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AF3230-7217-44FA-BFE6-2B246E44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E77B1-554E-45F0-B8B7-758C9639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39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EA905-64C2-4D74-A42F-2B19B716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6436A-587C-491B-A96C-1E3EAE54B0EF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97F9B-C866-4C31-82C9-5D8FD3D7A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772C4-3535-4D8D-963B-160DDF91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4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57E41-8AFE-45C8-88FE-31E4D99DA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80F2B-4FDD-46AA-8E3E-43637B7AC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B68CD-890F-482D-9463-56D689691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C8782-7A30-4962-8D3D-90821D61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8453-D837-4910-9E8D-35525239871A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C1C4B-9E77-4E21-8398-946DF22D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57D97-16B9-4B52-8CE3-D09A28ED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440A0-54B8-4F14-8F6D-B37871E4E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589C5D-ED61-416F-9501-9E9AE8866F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FA7A9D-F5F3-4B46-A5F1-08EF9756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AC071-BF65-40B5-9486-B3EA84E23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9F66-B521-4B98-8427-6791417929A9}" type="datetime1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F9E8A-73BA-42EF-A1E8-B72DF0FE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Working Group on prospective background developments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12420-A156-49C9-AEC8-827B5ED44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6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00001D-EA79-42C1-ABCF-9C150EB4C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025E6-87BA-4B13-8E6A-D243A2B37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2760F-0AE6-45EA-930F-FB5CD2B056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Neue Haas Grotesk Text Pro" panose="020B0504020202020204" pitchFamily="34" charset="0"/>
              </a:defRPr>
            </a:lvl1pPr>
          </a:lstStyle>
          <a:p>
            <a:r>
              <a:rPr lang="en-US" dirty="0"/>
              <a:t>9/25/2023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7EBA9-2ED0-4DB4-BFA7-4CF7D991C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27501" y="6356350"/>
            <a:ext cx="44406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eue Haas Grotesk Text Pro" panose="020B0504020202020204" pitchFamily="34" charset="0"/>
              </a:defRPr>
            </a:lvl1pPr>
          </a:lstStyle>
          <a:p>
            <a:r>
              <a:rPr lang="en-GB" dirty="0"/>
              <a:t>Working Group on prospective LCI database developments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950B0-0B99-4ED1-B23D-C17E836A9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Neue Haas Grotesk Text Pro" panose="020B0504020202020204" pitchFamily="34" charset="0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1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Neue Haas Grotesk Text Pro Medi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eue Haas Grotesk Text Pro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eue Haas Grotesk Text Pro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eue Haas Grotesk Text Pro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eue Haas Grotesk Text Pro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eue Haas Grotesk Text Pro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cm2025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nk.springer.com/collections/jggjfdigh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B7ABC-C969-482F-BF20-03F62D68D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Prospective LCA for policy webinar</a:t>
            </a:r>
            <a:endParaRPr lang="en-BE" sz="4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D3E142-8A75-4397-88FB-8D16D18599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May 19</a:t>
            </a:r>
            <a:r>
              <a:rPr lang="en-GB" baseline="30000" dirty="0"/>
              <a:t>th</a:t>
            </a:r>
            <a:r>
              <a:rPr lang="en-GB" dirty="0"/>
              <a:t>, 2025</a:t>
            </a:r>
            <a:endParaRPr lang="en-BE" dirty="0"/>
          </a:p>
        </p:txBody>
      </p:sp>
      <p:pic>
        <p:nvPicPr>
          <p:cNvPr id="8" name="Picture 7" descr="A black background with blue lines and a black background&#10;&#10;Description automatically generated">
            <a:extLst>
              <a:ext uri="{FF2B5EF4-FFF2-40B4-BE49-F238E27FC236}">
                <a16:creationId xmlns:a16="http://schemas.microsoft.com/office/drawing/2014/main" id="{778CD4D3-08A0-C3B0-6099-3CA67360B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17" y="4339874"/>
            <a:ext cx="3578059" cy="252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14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FFDB-93C1-4D3E-B4F0-0BE76B8B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CFBA4-B4AB-4010-882F-8C849B67B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837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+mj-lt"/>
              </a:rPr>
              <a:t>14:00	Introduction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14:10	Axel Liebich &amp; Daniel Münter</a:t>
            </a:r>
            <a:r>
              <a:rPr lang="en-GB" sz="2400" i="1" dirty="0">
                <a:latin typeface="+mj-lt"/>
              </a:rPr>
              <a:t>	</a:t>
            </a:r>
          </a:p>
          <a:p>
            <a:pPr marL="0" indent="0">
              <a:buNone/>
            </a:pPr>
            <a:r>
              <a:rPr lang="en-GB" sz="2400" i="1" dirty="0">
                <a:solidFill>
                  <a:srgbClr val="44546A"/>
                </a:solidFill>
                <a:effectLst/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sz="2000" i="1" dirty="0">
                <a:latin typeface="+mj-lt"/>
              </a:rPr>
              <a:t>Prospective LCA of Transformation Scenarios Achieving Climate Neutrality by 2050</a:t>
            </a:r>
            <a:endParaRPr lang="en-GB" sz="2400" i="1" dirty="0">
              <a:latin typeface="+mj-lt"/>
            </a:endParaRP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14:35	Paola Albizatti &amp; Anna Walker</a:t>
            </a:r>
          </a:p>
          <a:p>
            <a:pPr marL="0" indent="0">
              <a:buNone/>
            </a:pPr>
            <a:r>
              <a:rPr lang="en-GB" sz="2400" i="1" dirty="0">
                <a:latin typeface="+mj-lt"/>
              </a:rPr>
              <a:t>	</a:t>
            </a:r>
            <a:r>
              <a:rPr lang="en-US" sz="2100" i="1" dirty="0">
                <a:latin typeface="+mj-lt"/>
              </a:rPr>
              <a:t>Using Prospective life cycle assessment to support EU policy making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14:55</a:t>
            </a:r>
            <a:r>
              <a:rPr lang="en-GB" sz="2400" i="1" dirty="0">
                <a:latin typeface="+mj-lt"/>
              </a:rPr>
              <a:t>	</a:t>
            </a:r>
            <a:r>
              <a:rPr lang="en-GB" sz="2400" dirty="0">
                <a:latin typeface="+mj-lt"/>
              </a:rPr>
              <a:t>Mauro Cordella	</a:t>
            </a:r>
          </a:p>
          <a:p>
            <a:pPr marL="0" indent="0">
              <a:buNone/>
            </a:pPr>
            <a:r>
              <a:rPr lang="en-GB" sz="2000" i="1" dirty="0">
                <a:latin typeface="+mj-lt"/>
              </a:rPr>
              <a:t>	</a:t>
            </a:r>
            <a:r>
              <a:rPr lang="en-US" sz="2000" i="1" dirty="0">
                <a:latin typeface="+mj-lt"/>
              </a:rPr>
              <a:t>EF methods: state of play and pLCA applications</a:t>
            </a:r>
          </a:p>
          <a:p>
            <a:pPr marL="0" indent="0">
              <a:buNone/>
            </a:pPr>
            <a:r>
              <a:rPr lang="en-GB" sz="2400" dirty="0">
                <a:latin typeface="+mj-lt"/>
              </a:rPr>
              <a:t>15:15	General discussion</a:t>
            </a:r>
          </a:p>
          <a:p>
            <a:pPr marL="0" indent="0">
              <a:buNone/>
            </a:pPr>
            <a:r>
              <a:rPr lang="en-GB" sz="2400" i="1" dirty="0">
                <a:latin typeface="+mj-lt"/>
              </a:rPr>
              <a:t>	</a:t>
            </a:r>
            <a:r>
              <a:rPr lang="en-GB" sz="2100" i="1" dirty="0">
                <a:latin typeface="+mj-lt"/>
              </a:rPr>
              <a:t>Opportunities and challenges of integrating </a:t>
            </a:r>
            <a:r>
              <a:rPr lang="en-GB" sz="2100" i="1" dirty="0" err="1">
                <a:latin typeface="+mj-lt"/>
              </a:rPr>
              <a:t>pLCA</a:t>
            </a:r>
            <a:r>
              <a:rPr lang="en-GB" sz="2100" i="1" dirty="0">
                <a:latin typeface="+mj-lt"/>
              </a:rPr>
              <a:t> into policy frameworks</a:t>
            </a:r>
            <a:endParaRPr lang="en-GB" sz="2400" i="1" dirty="0">
              <a:latin typeface="+mj-l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FC6C8-F7F9-489B-9B58-054E3C39A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03D2-3866-457B-8855-4945B20EF2E5}" type="datetime1">
              <a:rPr lang="en-US" smtClean="0"/>
              <a:pPr/>
              <a:t>5/15/2025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E2E72-4A34-47F6-BD8C-1D9AAE7D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9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894F-CF27-096F-C350-E768E988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Prospective LCI database working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B5D17-450B-E12B-9FCD-876B7FDF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0166"/>
            <a:ext cx="10515600" cy="418679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j-lt"/>
              </a:rPr>
              <a:t>Started in 2021, joined the pLCA network in 2022</a:t>
            </a:r>
          </a:p>
          <a:p>
            <a:r>
              <a:rPr lang="en-US" sz="2400" dirty="0">
                <a:latin typeface="+mj-lt"/>
              </a:rPr>
              <a:t>Small group (10-20 participants) online open discussions</a:t>
            </a:r>
          </a:p>
          <a:p>
            <a:r>
              <a:rPr lang="en-US" sz="2400" dirty="0">
                <a:latin typeface="+mj-lt"/>
              </a:rPr>
              <a:t>Supported the creation of custom scenarios in premise</a:t>
            </a:r>
          </a:p>
          <a:p>
            <a:r>
              <a:rPr lang="en-US" sz="2400" dirty="0">
                <a:latin typeface="+mj-lt"/>
              </a:rPr>
              <a:t>Status: on hold</a:t>
            </a:r>
          </a:p>
          <a:p>
            <a:r>
              <a:rPr lang="en-US" sz="2400" dirty="0">
                <a:latin typeface="+mj-lt"/>
              </a:rPr>
              <a:t>Next topic: developing background scenarios for policy? Other?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56341-C2AB-BE3F-D7D6-3B04BFD7E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03D2-3866-457B-8855-4945B20EF2E5}" type="datetime1">
              <a:rPr lang="en-US" smtClean="0"/>
              <a:pPr/>
              <a:t>5/15/2025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AB5B7-4D73-BE9A-0863-C416587E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165D920-AF5E-EBC3-02B3-588315C17B2A}"/>
              </a:ext>
            </a:extLst>
          </p:cNvPr>
          <p:cNvSpPr/>
          <p:nvPr/>
        </p:nvSpPr>
        <p:spPr>
          <a:xfrm>
            <a:off x="972273" y="4688494"/>
            <a:ext cx="2297234" cy="7345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Ideas?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62045E-5C37-557D-39A2-1E3EF4EF92F6}"/>
              </a:ext>
            </a:extLst>
          </p:cNvPr>
          <p:cNvSpPr txBox="1"/>
          <p:nvPr/>
        </p:nvSpPr>
        <p:spPr>
          <a:xfrm>
            <a:off x="3581400" y="4824942"/>
            <a:ext cx="617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anne.van.den.oever@vub.be</a:t>
            </a:r>
          </a:p>
        </p:txBody>
      </p:sp>
    </p:spTree>
    <p:extLst>
      <p:ext uri="{BB962C8B-B14F-4D97-AF65-F5344CB8AC3E}">
        <p14:creationId xmlns:p14="http://schemas.microsoft.com/office/powerpoint/2010/main" val="130715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238FF7-964F-90AE-4FBE-05C29DCF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nl-NL" dirty="0">
                <a:solidFill>
                  <a:srgbClr val="FFFFFF"/>
                </a:solidFill>
              </a:rPr>
              <a:t>Coming up this year</a:t>
            </a:r>
            <a:endParaRPr lang="nl-BE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67A3E-F73D-56A4-3FA1-B0745FFFB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latin typeface="+mj-lt"/>
              </a:rPr>
              <a:t>LCM 2025</a:t>
            </a:r>
            <a:r>
              <a:rPr lang="en-US" sz="2400" dirty="0">
                <a:latin typeface="+mj-lt"/>
              </a:rPr>
              <a:t>: Palermo, IT 9-12 September 2025 </a:t>
            </a:r>
            <a:r>
              <a:rPr lang="en-US" sz="2400" dirty="0">
                <a:latin typeface="+mj-lt"/>
                <a:hlinkClick r:id="rId3"/>
              </a:rPr>
              <a:t>https://www.lcm2025.org/</a:t>
            </a:r>
            <a:endParaRPr lang="en-US" sz="2400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Collection (special issue) </a:t>
            </a:r>
            <a:r>
              <a:rPr lang="en-US" sz="2400" dirty="0">
                <a:latin typeface="+mj-lt"/>
              </a:rPr>
              <a:t>on prospective LCA in IJLCA, submission deadline 30 November 2025 </a:t>
            </a:r>
            <a:r>
              <a:rPr lang="en-US" sz="2400" dirty="0">
                <a:latin typeface="+mj-lt"/>
                <a:hlinkClick r:id="rId4"/>
              </a:rPr>
              <a:t>https://link.springer.com/collections/jggjfdighb</a:t>
            </a:r>
            <a:r>
              <a:rPr lang="en-US" sz="2400" dirty="0">
                <a:latin typeface="+mj-lt"/>
              </a:rPr>
              <a:t> </a:t>
            </a:r>
          </a:p>
          <a:p>
            <a:r>
              <a:rPr lang="en-US" sz="2400" b="1" dirty="0">
                <a:latin typeface="+mj-lt"/>
              </a:rPr>
              <a:t>Survey</a:t>
            </a:r>
            <a:r>
              <a:rPr lang="en-US" sz="2400" dirty="0">
                <a:latin typeface="+mj-lt"/>
              </a:rPr>
              <a:t> on prospective LCA practices, more information coming soon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66B76-E080-07BA-3342-B7D5F7ED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70264" y="6455664"/>
            <a:ext cx="2743200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198403D2-3866-457B-8855-4945B20EF2E5}" type="datetime1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5/15/2025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0A0AAA-22F7-69B7-7A52-6E04E953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9ABCAEC-7D34-E549-A96E-FCEDAADBE4B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1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</Words>
  <Application>Microsoft Office PowerPoint</Application>
  <PresentationFormat>Widescreen</PresentationFormat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Neue Haas Grotesk Text Pro</vt:lpstr>
      <vt:lpstr>Neue Haas Grotesk Text Pro Medi</vt:lpstr>
      <vt:lpstr>Office Theme</vt:lpstr>
      <vt:lpstr>Prospective LCA for policy webinar</vt:lpstr>
      <vt:lpstr>AGENDA</vt:lpstr>
      <vt:lpstr>Prospective LCI database working group</vt:lpstr>
      <vt:lpstr>Coming up this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sharing in the prospective LCA community</dc:title>
  <dc:creator>anne van den oever</dc:creator>
  <cp:lastModifiedBy>Anne Van Den Oever</cp:lastModifiedBy>
  <cp:revision>16</cp:revision>
  <dcterms:created xsi:type="dcterms:W3CDTF">2022-01-12T13:39:06Z</dcterms:created>
  <dcterms:modified xsi:type="dcterms:W3CDTF">2025-05-15T09:06:04Z</dcterms:modified>
</cp:coreProperties>
</file>